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233C-7A5A-437D-9DC9-9539E7652A14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30EFD-2AD8-47B5-94EA-CA3DE083D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" y="304799"/>
          <a:ext cx="9143992" cy="5465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984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  <a:gridCol w="521563"/>
              </a:tblGrid>
              <a:tr h="609601">
                <a:tc gridSpan="1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Sizes:All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shoes are available in USA sizes. When ordering, your USA size is a must. We are pleased to provide these shoe size charts which give the approximate equivalent UK, European, Japanese and USA shoes sizes.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 gridSpan="17">
                  <a:txBody>
                    <a:bodyPr/>
                    <a:lstStyle/>
                    <a:p>
                      <a:r>
                        <a:rPr lang="en-US" sz="1200" b="1" dirty="0" smtClean="0"/>
                        <a:t>Adult Ladies: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9.5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Europe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43.5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44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Japan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29</a:t>
                      </a:r>
                      <a:endParaRPr lang="en-US" sz="1000" dirty="0"/>
                    </a:p>
                  </a:txBody>
                  <a:tcPr/>
                </a:tc>
              </a:tr>
              <a:tr h="325376">
                <a:tc gridSpan="17">
                  <a:txBody>
                    <a:bodyPr/>
                    <a:lstStyle/>
                    <a:p>
                      <a:r>
                        <a:rPr lang="en-US" sz="1200" b="1" dirty="0" smtClean="0"/>
                        <a:t>Adult Men:</a:t>
                      </a:r>
                      <a:endParaRPr lang="en-US" sz="12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13.5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12.5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Europe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43.5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48</a:t>
                      </a:r>
                      <a:endParaRPr lang="en-US" sz="1000" dirty="0"/>
                    </a:p>
                  </a:txBody>
                  <a:tcPr/>
                </a:tc>
              </a:tr>
              <a:tr h="5282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Japan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27.5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28.5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29.5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lassic women 0.5 inch 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133600"/>
            <a:ext cx="1524000" cy="1143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21893">
                <a:tc gridSpan="4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Very Fine Classic Heel Types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35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3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0.5” Heel</a:t>
                      </a:r>
                      <a:endParaRPr lang="en-US" sz="1600" dirty="0"/>
                    </a:p>
                  </a:txBody>
                  <a:tcPr/>
                </a:tc>
              </a:tr>
              <a:tr h="721893">
                <a:tc gridSpan="4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Very Fine Signature / "C" Series Ladies Heel Types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535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35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Classic 1.3 inch He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914400"/>
            <a:ext cx="1524000" cy="1143000"/>
          </a:xfrm>
          <a:prstGeom prst="rect">
            <a:avLst/>
          </a:prstGeom>
        </p:spPr>
      </p:pic>
      <p:pic>
        <p:nvPicPr>
          <p:cNvPr id="4" name="Picture 3" descr="Classic 1.5 inch he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838200"/>
            <a:ext cx="1524000" cy="1143000"/>
          </a:xfrm>
          <a:prstGeom prst="rect">
            <a:avLst/>
          </a:prstGeom>
        </p:spPr>
      </p:pic>
      <p:pic>
        <p:nvPicPr>
          <p:cNvPr id="5" name="Picture 4" descr="Classic 2 inch Thich Cuban He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6200" y="914400"/>
            <a:ext cx="1524000" cy="1143000"/>
          </a:xfrm>
          <a:prstGeom prst="rect">
            <a:avLst/>
          </a:prstGeom>
        </p:spPr>
      </p:pic>
      <p:pic>
        <p:nvPicPr>
          <p:cNvPr id="6" name="Picture 5" descr="Classic 2.5 inch hee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914400"/>
            <a:ext cx="1524000" cy="1143000"/>
          </a:xfrm>
          <a:prstGeom prst="rect">
            <a:avLst/>
          </a:prstGeom>
        </p:spPr>
      </p:pic>
      <p:pic>
        <p:nvPicPr>
          <p:cNvPr id="7" name="Picture 6" descr="Classic 2.75 inch hee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67600" y="914400"/>
            <a:ext cx="1524000" cy="1143000"/>
          </a:xfrm>
          <a:prstGeom prst="rect">
            <a:avLst/>
          </a:prstGeom>
        </p:spPr>
      </p:pic>
      <p:pic>
        <p:nvPicPr>
          <p:cNvPr id="8" name="Picture 7" descr="Classic 3 inch hee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2286000"/>
            <a:ext cx="1524000" cy="1143000"/>
          </a:xfrm>
          <a:prstGeom prst="rect">
            <a:avLst/>
          </a:prstGeom>
        </p:spPr>
      </p:pic>
      <p:pic>
        <p:nvPicPr>
          <p:cNvPr id="9" name="Picture 8" descr="Classic 3.25 inch hee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33600" y="2209800"/>
            <a:ext cx="1524000" cy="1143000"/>
          </a:xfrm>
          <a:prstGeom prst="rect">
            <a:avLst/>
          </a:prstGeom>
        </p:spPr>
      </p:pic>
      <p:pic>
        <p:nvPicPr>
          <p:cNvPr id="10" name="Picture 9" descr="Classic men 1 inch hee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10000" y="2133600"/>
            <a:ext cx="1524000" cy="1143000"/>
          </a:xfrm>
          <a:prstGeom prst="rect">
            <a:avLst/>
          </a:prstGeom>
        </p:spPr>
      </p:pic>
      <p:pic>
        <p:nvPicPr>
          <p:cNvPr id="12" name="Picture 11" descr="Classic women 1 inch heel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91400" y="2133600"/>
            <a:ext cx="1524000" cy="1143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451934" y="2133600"/>
            <a:ext cx="1524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1” Women Heel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3886200" y="2133600"/>
            <a:ext cx="1330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/>
              <a:t>Mens</a:t>
            </a:r>
            <a:r>
              <a:rPr lang="en-US" sz="1600" b="1" dirty="0" smtClean="0"/>
              <a:t> 1” Heel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905000" y="762000"/>
            <a:ext cx="16902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1.5" Practice Heel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762000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1.3” Cuban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810000" y="762000"/>
            <a:ext cx="145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2" Thick Cuban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638800" y="762000"/>
            <a:ext cx="13640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2.5" Low Heel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7924800" y="762000"/>
            <a:ext cx="641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2.75"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066800" y="2133600"/>
            <a:ext cx="3786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3”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971800" y="2133600"/>
            <a:ext cx="5373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3.5”</a:t>
            </a:r>
            <a:endParaRPr lang="en-US" sz="1600" dirty="0"/>
          </a:p>
        </p:txBody>
      </p:sp>
      <p:pic>
        <p:nvPicPr>
          <p:cNvPr id="22" name="Picture 21" descr="S,PP,C-1.2 inch cuban hee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28600" y="4343400"/>
            <a:ext cx="1524000" cy="1143000"/>
          </a:xfrm>
          <a:prstGeom prst="rect">
            <a:avLst/>
          </a:prstGeom>
        </p:spPr>
      </p:pic>
      <p:pic>
        <p:nvPicPr>
          <p:cNvPr id="23" name="Picture 22" descr="S,PP,C-1.6 inch medium hee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81200" y="4343400"/>
            <a:ext cx="1524000" cy="1143000"/>
          </a:xfrm>
          <a:prstGeom prst="rect">
            <a:avLst/>
          </a:prstGeom>
        </p:spPr>
      </p:pic>
      <p:pic>
        <p:nvPicPr>
          <p:cNvPr id="24" name="Picture 23" descr="S,PP,C-2 inch Slim cuban heel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86200" y="4343400"/>
            <a:ext cx="1524000" cy="1143000"/>
          </a:xfrm>
          <a:prstGeom prst="rect">
            <a:avLst/>
          </a:prstGeom>
        </p:spPr>
      </p:pic>
      <p:pic>
        <p:nvPicPr>
          <p:cNvPr id="25" name="Picture 24" descr="S,PP,C-2.5 inch Heel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715000" y="4343400"/>
            <a:ext cx="1524000" cy="1143000"/>
          </a:xfrm>
          <a:prstGeom prst="rect">
            <a:avLst/>
          </a:prstGeom>
        </p:spPr>
      </p:pic>
      <p:pic>
        <p:nvPicPr>
          <p:cNvPr id="26" name="Picture 25" descr="S,PP,C-2.75 inch Hee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2400" y="5715000"/>
            <a:ext cx="1524000" cy="1143000"/>
          </a:xfrm>
          <a:prstGeom prst="rect">
            <a:avLst/>
          </a:prstGeom>
        </p:spPr>
      </p:pic>
      <p:pic>
        <p:nvPicPr>
          <p:cNvPr id="27" name="Picture 26" descr="S,PP,C-3 inch flare Heel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981200" y="5715000"/>
            <a:ext cx="1524000" cy="1143000"/>
          </a:xfrm>
          <a:prstGeom prst="rect">
            <a:avLst/>
          </a:prstGeom>
        </p:spPr>
      </p:pic>
      <p:pic>
        <p:nvPicPr>
          <p:cNvPr id="28" name="Picture 27" descr="S,PP,C-3.5 inch flare Heel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810000" y="5715000"/>
            <a:ext cx="1524000" cy="1143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81000" y="4191000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1.2" Cuban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1905000" y="4191000"/>
            <a:ext cx="16177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1.6" Thick Cuban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4114800" y="4191000"/>
            <a:ext cx="9669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2" Cuban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943600" y="4191000"/>
            <a:ext cx="9685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2.5" Heel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57200" y="5486400"/>
            <a:ext cx="1072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2.75" Heel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057400" y="5486400"/>
            <a:ext cx="12756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3" Flare Heel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886200" y="5486400"/>
            <a:ext cx="14343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3.5" Flare Heel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226</Words>
  <Application>Microsoft Office PowerPoint</Application>
  <PresentationFormat>On-screen Show (4:3)</PresentationFormat>
  <Paragraphs>160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 Windows 7</dc:creator>
  <cp:lastModifiedBy>Al Windows 7</cp:lastModifiedBy>
  <cp:revision>17</cp:revision>
  <dcterms:created xsi:type="dcterms:W3CDTF">2011-12-17T22:10:52Z</dcterms:created>
  <dcterms:modified xsi:type="dcterms:W3CDTF">2011-12-18T01:28:37Z</dcterms:modified>
</cp:coreProperties>
</file>